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95770261" cy="45550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  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Читающая школа - читающая нация»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 году в Казахстане дан старт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проекту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Читающая школа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читающая нация».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Целью данного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является создание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Казахстане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творческого развития детей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повышения интереса к чтению.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«Читающая школа» направлен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привитие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высокой культуры чтения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читательской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грамотности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должны стать одним из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приоритетных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направлений образовательного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казахстанских школах. </a:t>
            </a:r>
          </a:p>
          <a:p>
            <a:endParaRPr lang="kk-KZ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екст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надписи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 к чтению, познанию окружающего мира через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книги должен формироваться у детей со школьной скамьи, а библиотека должна быть местом средоточия этого интереса, проводником в этот увлекательный мир книг».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Ожидаемые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результаты:</a:t>
            </a:r>
            <a:r>
              <a:rPr lang="ru-RU" dirty="0" err="1" smtClean="0"/>
              <a:t>Данный</a:t>
            </a:r>
            <a:r>
              <a:rPr lang="ru-RU" dirty="0" smtClean="0"/>
              <a:t> проект направлен на решение поставленных актуальных задач современного культурного процесса: создание привлекательного имиджа читающего сверстника в глазах учащихся, поддержку и развитие детского чтения; формирование у детей устойчивых навыков систематического, творческого, развивающего чтения. С этой целью в проекте предполагается использование, моделирование и варьирование разнообразных форм и методов работы, как традиционных, так и инновационных; мероприятия по организации и поддержке семейного чтения; конкурсы; викторины; литературные игры; презентации и др.</a:t>
            </a: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551933"/>
            <a:ext cx="8136904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вам , уважаемые родители, огромная просьба, принимать  участие во всех мероприятиях , направленных  на достижение данных задач : в школе проводятся различные мероприятия как традиционные, так 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инновационные : различные конкурсы, викторины ,  буккросинги.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остановиться на последней форме мероприятий.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solidFill>
                  <a:srgbClr val="5F636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Буккроссинг</a:t>
            </a:r>
            <a:r>
              <a:rPr lang="ru-RU" sz="2000" b="1" dirty="0" smtClean="0">
                <a:solidFill>
                  <a:srgbClr val="5F636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</a:t>
            </a:r>
            <a:r>
              <a:rPr lang="ru-RU" sz="2000" b="1" dirty="0" smtClean="0">
                <a:solidFill>
                  <a:srgbClr val="4D515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процесс обмена книгами между незнакомыми людьми, а также специальное место, оборудованное полкой для совершения этого обмена.</a:t>
            </a:r>
            <a:r>
              <a:rPr lang="kk-KZ" sz="2000" b="1" dirty="0" smtClean="0">
                <a:solidFill>
                  <a:srgbClr val="4D515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 прошлом году у нас буккросинг  начал свою работу и я предлагаю ее продолжить. Так же предлагаю снимать на видео ваше семейное чтение на видео и фото и отправлять  мне . Мы можем организовать с вами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solidFill>
                  <a:srgbClr val="4D515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Клуб « домашнего чтения.»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картинки по буккросинг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3" y="908720"/>
            <a:ext cx="5832647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картинки по буккросинг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669674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картинки по буккросинг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08720"/>
            <a:ext cx="54006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картинки по буккросинг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052736"/>
            <a:ext cx="65527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</TotalTime>
  <Words>174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2022-11-16T09:18:27Z</dcterms:created>
  <dcterms:modified xsi:type="dcterms:W3CDTF">2022-11-16T09:44:46Z</dcterms:modified>
</cp:coreProperties>
</file>